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70" r:id="rId4"/>
    <p:sldId id="269" r:id="rId5"/>
    <p:sldId id="272" r:id="rId6"/>
    <p:sldId id="259" r:id="rId7"/>
    <p:sldId id="257" r:id="rId8"/>
    <p:sldId id="260" r:id="rId9"/>
    <p:sldId id="261" r:id="rId10"/>
    <p:sldId id="262" r:id="rId11"/>
    <p:sldId id="263" r:id="rId12"/>
    <p:sldId id="264" r:id="rId13"/>
    <p:sldId id="266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58" autoAdjust="0"/>
  </p:normalViewPr>
  <p:slideViewPr>
    <p:cSldViewPr>
      <p:cViewPr varScale="1">
        <p:scale>
          <a:sx n="56" d="100"/>
          <a:sy n="56" d="100"/>
        </p:scale>
        <p:origin x="-1764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74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0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8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89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3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9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00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2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2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D7D3-CCDE-4E60-8257-EEA0D41576DC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54DF-18D7-46FB-92BD-D1E48AB47B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4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овая 1\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79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632848" cy="2880320"/>
          </a:xfrm>
        </p:spPr>
        <p:txBody>
          <a:bodyPr>
            <a:noAutofit/>
          </a:bodyPr>
          <a:lstStyle/>
          <a:p>
            <a:r>
              <a:rPr lang="ru-RU" sz="2000" b="1" dirty="0"/>
              <a:t>Муниципальное бюджетное образовательное учреждение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дополнительного образования детей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«Тазовский районный Дом </a:t>
            </a:r>
            <a:r>
              <a:rPr lang="ru-RU" sz="2000" b="1" dirty="0" smtClean="0"/>
              <a:t> </a:t>
            </a:r>
            <a:r>
              <a:rPr lang="ru-RU" sz="2000" b="1" dirty="0"/>
              <a:t>творчества»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«Изготовление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брошь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«Бабочка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»».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Пользователь\Desktop\Новая 1\IMG_96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6" t="14005" r="17198" b="20486"/>
          <a:stretch/>
        </p:blipFill>
        <p:spPr bwMode="auto">
          <a:xfrm>
            <a:off x="251520" y="2716761"/>
            <a:ext cx="4738069" cy="42298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4293095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дополнительного образования </a:t>
            </a:r>
          </a:p>
          <a:p>
            <a:r>
              <a:rPr lang="ru-RU" sz="2800" b="1" dirty="0" err="1" smtClean="0"/>
              <a:t>Нялимова</a:t>
            </a:r>
            <a:r>
              <a:rPr lang="ru-RU" sz="2800" b="1" dirty="0" smtClean="0"/>
              <a:t>  С.И.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407/77130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" y="-45482"/>
            <a:ext cx="9108631" cy="69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ользователь\Desktop\Новая 1\IMG_96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r="6117" b="6693"/>
          <a:stretch/>
        </p:blipFill>
        <p:spPr bwMode="auto">
          <a:xfrm>
            <a:off x="0" y="829903"/>
            <a:ext cx="6859538" cy="3724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6174" y="284851"/>
            <a:ext cx="5167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3.Иготовления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ерхних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крыльев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725144"/>
            <a:ext cx="4070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бисеринок 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конца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проволоки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концы навстречу друг другу.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Пользователь\Desktop\Новая 1\IMG_96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3" t="20169" r="25364" b="16470"/>
          <a:stretch/>
        </p:blipFill>
        <p:spPr bwMode="auto">
          <a:xfrm>
            <a:off x="4572001" y="3057588"/>
            <a:ext cx="4545574" cy="3800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685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407/77130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" y="-45482"/>
            <a:ext cx="9108631" cy="69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Новая 1\IMG_96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8724" r="3747" b="3159"/>
          <a:stretch/>
        </p:blipFill>
        <p:spPr bwMode="auto">
          <a:xfrm>
            <a:off x="195453" y="260648"/>
            <a:ext cx="5791201" cy="48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7" y="62068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восьмой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   туловища.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Новая 1\img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57" y="0"/>
            <a:ext cx="9166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Пользователь\Desktop\Новая 1\IMG_96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14930" r="17436" b="9607"/>
          <a:stretch/>
        </p:blipFill>
        <p:spPr bwMode="auto">
          <a:xfrm>
            <a:off x="3446839" y="0"/>
            <a:ext cx="5626786" cy="49710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39552" y="908720"/>
            <a:ext cx="5312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4.Изготовление головки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усиков</a:t>
            </a:r>
            <a:r>
              <a:rPr lang="ru-RU" dirty="0"/>
              <a:t>.</a:t>
            </a:r>
          </a:p>
        </p:txBody>
      </p:sp>
      <p:pic>
        <p:nvPicPr>
          <p:cNvPr id="6" name="Picture 3" descr="C:\Users\Пользователь\Desktop\Новая 1\IMG_96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2" t="20486" r="19797" b="6828"/>
          <a:stretch/>
        </p:blipFill>
        <p:spPr bwMode="auto">
          <a:xfrm>
            <a:off x="0" y="2098368"/>
            <a:ext cx="5074502" cy="4742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407/77130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" y="-45482"/>
            <a:ext cx="9108631" cy="69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Пользователь\Desktop\Новая 1\IMG_96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18996" r="28593" b="11515"/>
          <a:stretch/>
        </p:blipFill>
        <p:spPr bwMode="auto">
          <a:xfrm>
            <a:off x="10720" y="188640"/>
            <a:ext cx="5230898" cy="454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Новая 1\IMG_961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14236" r="17400" b="26042"/>
          <a:stretch/>
        </p:blipFill>
        <p:spPr bwMode="auto">
          <a:xfrm>
            <a:off x="3883106" y="2484623"/>
            <a:ext cx="5367867" cy="436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335500"/>
            <a:ext cx="4105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Отступите  на длину два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сантиметра,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бис-ку 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скрутите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 так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выполните второй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407/7713034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Новая 1\IMG_96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5"/>
          <a:stretch/>
        </p:blipFill>
        <p:spPr bwMode="auto">
          <a:xfrm>
            <a:off x="2915816" y="330806"/>
            <a:ext cx="6039607" cy="4648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379" y="1700807"/>
            <a:ext cx="31061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булавку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бабочке.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6433" y="5877272"/>
            <a:ext cx="6227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 и готова наша брошь.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407/77130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" y="-45482"/>
            <a:ext cx="9108631" cy="69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Новая 1\IMG_9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630" cy="67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1808" y="266164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9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Пользователь\Downloads\1274980285_vyunki-na-rozovom-f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ьзователь\Desktop\Новая 1\IMG_96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8033" r="4263" b="14731"/>
          <a:stretch/>
        </p:blipFill>
        <p:spPr bwMode="auto">
          <a:xfrm>
            <a:off x="3851920" y="3068960"/>
            <a:ext cx="5102303" cy="3064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Новая 1\IMG_959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511"/>
            <a:ext cx="3567796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1070831"/>
            <a:ext cx="4814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одно из самых великолепных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насекомых, образ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широко используется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Пользователь\Desktop\Новая 1\IMG_9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0" y="75463"/>
            <a:ext cx="3567796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ownloads\1274980285_vyunki-na-rozovom-f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Пользователь\Desktop\Новая 1\IMG_96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r="2419"/>
          <a:stretch/>
        </p:blipFill>
        <p:spPr bwMode="auto">
          <a:xfrm>
            <a:off x="426368" y="404664"/>
            <a:ext cx="8291264" cy="4104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479715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 из бисера бывают разных форм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размеров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цветов и оттенков поражает воображение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ownloads\1274980285_vyunki-na-rozovom-f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Новая 1\IMG_96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829816" cy="6465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Пользователь\Downloads\1274980285_vyunki-na-rozovom-f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Новая 1\IMG_96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12870" r="17254" b="16970"/>
          <a:stretch/>
        </p:blipFill>
        <p:spPr bwMode="auto">
          <a:xfrm>
            <a:off x="3347864" y="2276872"/>
            <a:ext cx="5503333" cy="4233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5276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Техника низания</a:t>
            </a:r>
            <a:endParaRPr lang="ru-RU" sz="2400" b="1" i="1" u="sng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низание выполняют на две нити, точнее двумя концами одной нити или проволоки.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 на один конец  проволоки нанизывают бусинки для очередного ряда.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Затем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них пропускают второй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проволоки навстречу первому.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60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Пользователь\Downloads\1274980285_vyunki-na-rozovom-f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628800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</a:p>
          <a:p>
            <a:pPr algn="ctr"/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изготовления «Бабочки»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edsovet.su/_ld/407/77130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Новая 1\IMG_96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33678" r="27171" b="20001"/>
          <a:stretch/>
        </p:blipFill>
        <p:spPr bwMode="auto">
          <a:xfrm>
            <a:off x="4963757" y="1624732"/>
            <a:ext cx="4180243" cy="3388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Пользователь\Desktop\Новая 1\IMG_96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0" t="11112" r="16344" b="32211"/>
          <a:stretch/>
        </p:blipFill>
        <p:spPr bwMode="auto">
          <a:xfrm>
            <a:off x="0" y="260648"/>
            <a:ext cx="3556001" cy="2728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t="25283" r="6650" b="16833"/>
          <a:stretch/>
        </p:blipFill>
        <p:spPr bwMode="auto">
          <a:xfrm>
            <a:off x="1004876" y="2988815"/>
            <a:ext cx="4055575" cy="2909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515174"/>
            <a:ext cx="417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1.Изготовления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edsovet.su/_ld/407/77130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" y="-45482"/>
            <a:ext cx="9108631" cy="690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esktop\Новая 1\IMG_96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390" r="2102" b="8325"/>
          <a:stretch/>
        </p:blipFill>
        <p:spPr bwMode="auto">
          <a:xfrm>
            <a:off x="0" y="836712"/>
            <a:ext cx="7269480" cy="3230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Новая 1\IMG_96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2" t="34478" r="15358" b="8928"/>
          <a:stretch/>
        </p:blipFill>
        <p:spPr bwMode="auto">
          <a:xfrm>
            <a:off x="4216400" y="3353709"/>
            <a:ext cx="4927600" cy="3488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5784" y="294991"/>
            <a:ext cx="4847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2.Иготовления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 крыльев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404" y="4174512"/>
            <a:ext cx="4209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Наберите 18 бисеринок на оба конца проволоки,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концы навстречу друг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esktop\Новая 1\img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4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ователь\Desktop\Новая 1\IMG_96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1" t="26008" r="27900" b="12070"/>
          <a:stretch/>
        </p:blipFill>
        <p:spPr bwMode="auto">
          <a:xfrm>
            <a:off x="0" y="136021"/>
            <a:ext cx="4649470" cy="4529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Новая 1\IMG_96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9" t="34716" r="26347" b="15706"/>
          <a:stretch/>
        </p:blipFill>
        <p:spPr bwMode="auto">
          <a:xfrm>
            <a:off x="4004734" y="3650291"/>
            <a:ext cx="5139266" cy="3200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90872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шестой,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седьмой ряд туловища. </a:t>
            </a:r>
          </a:p>
        </p:txBody>
      </p:sp>
    </p:spTree>
    <p:extLst>
      <p:ext uri="{BB962C8B-B14F-4D97-AF65-F5344CB8AC3E}">
        <p14:creationId xmlns:p14="http://schemas.microsoft.com/office/powerpoint/2010/main" val="302052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674</TotalTime>
  <Words>140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образовательное учреждение дополнительного образования детей «Тазовский районный Дом  творчества» Мастер-класс   «Изготовление брошь «Бабочка»».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изготовления из бисера Брелок «Шарик»</dc:title>
  <dc:creator>Надежда</dc:creator>
  <cp:lastModifiedBy>Пользователь</cp:lastModifiedBy>
  <cp:revision>67</cp:revision>
  <dcterms:created xsi:type="dcterms:W3CDTF">2013-05-18T14:32:33Z</dcterms:created>
  <dcterms:modified xsi:type="dcterms:W3CDTF">2019-01-31T15:58:04Z</dcterms:modified>
</cp:coreProperties>
</file>