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56" r:id="rId3"/>
    <p:sldId id="298" r:id="rId4"/>
    <p:sldId id="297" r:id="rId5"/>
    <p:sldId id="290" r:id="rId6"/>
    <p:sldId id="29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66"/>
    <a:srgbClr val="FFCC00"/>
    <a:srgbClr val="FF3300"/>
    <a:srgbClr val="FF0066"/>
    <a:srgbClr val="FFFF00"/>
    <a:srgbClr val="66FF33"/>
    <a:srgbClr val="FF99CC"/>
    <a:srgbClr val="9DFDAD"/>
    <a:srgbClr val="00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0" autoAdjust="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E0753-6E30-4776-9BDD-90A3DC111CFB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4678-AD90-411F-B16B-7CD90DF186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7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2.wmf"/><Relationship Id="rId4" Type="http://schemas.openxmlformats.org/officeDocument/2006/relationships/audio" Target="../media/media2.m4a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microsoft.com/office/2007/relationships/media" Target="../media/media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0.gif"/><Relationship Id="rId1" Type="http://schemas.microsoft.com/office/2007/relationships/media" Target="../media/media1.mp3"/><Relationship Id="rId6" Type="http://schemas.openxmlformats.org/officeDocument/2006/relationships/audio" Target="../media/media5.m4a"/><Relationship Id="rId11" Type="http://schemas.openxmlformats.org/officeDocument/2006/relationships/image" Target="../media/image15.png"/><Relationship Id="rId5" Type="http://schemas.microsoft.com/office/2007/relationships/media" Target="../media/media5.m4a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audio" Target="../media/media4.m4a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microsoft.com/office/2007/relationships/media" Target="../media/media7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6.m4a"/><Relationship Id="rId16" Type="http://schemas.openxmlformats.org/officeDocument/2006/relationships/image" Target="../media/image10.gif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15.png"/><Relationship Id="rId5" Type="http://schemas.microsoft.com/office/2007/relationships/media" Target="../media/media8.m4a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audio" Target="../media/media7.m4a"/><Relationship Id="rId9" Type="http://schemas.microsoft.com/office/2007/relationships/hdphoto" Target="../media/hdphoto1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2.png"/><Relationship Id="rId3" Type="http://schemas.microsoft.com/office/2007/relationships/media" Target="../media/media10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10.gif"/><Relationship Id="rId5" Type="http://schemas.microsoft.com/office/2007/relationships/media" Target="../media/media11.m4a"/><Relationship Id="rId10" Type="http://schemas.openxmlformats.org/officeDocument/2006/relationships/image" Target="../media/image14.png"/><Relationship Id="rId4" Type="http://schemas.openxmlformats.org/officeDocument/2006/relationships/audio" Target="../media/media10.m4a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3.m4a"/><Relationship Id="rId7" Type="http://schemas.microsoft.com/office/2007/relationships/hdphoto" Target="../media/hdphoto1.wdp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3.jpe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gif"/><Relationship Id="rId4" Type="http://schemas.openxmlformats.org/officeDocument/2006/relationships/audio" Target="../media/media13.m4a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761_70699186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2" y="63940"/>
            <a:ext cx="9144000" cy="6858000"/>
          </a:xfrm>
          <a:prstGeom prst="rect">
            <a:avLst/>
          </a:prstGeom>
        </p:spPr>
      </p:pic>
      <p:pic>
        <p:nvPicPr>
          <p:cNvPr id="3" name="Рисунок 2" descr="http://funforkids.ru/pictures/caterpillar/caterpillar00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3985" flipH="1">
            <a:off x="5910846" y="2821500"/>
            <a:ext cx="2837074" cy="134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rot="409631">
            <a:off x="6273893" y="148807"/>
            <a:ext cx="2571768" cy="1143008"/>
          </a:xfrm>
          <a:prstGeom prst="cloudCallout">
            <a:avLst>
              <a:gd name="adj1" fmla="val -35268"/>
              <a:gd name="adj2" fmla="val 67731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5696060" y="4063742"/>
            <a:ext cx="2500330" cy="1071570"/>
          </a:xfrm>
          <a:prstGeom prst="cloudCallout">
            <a:avLst>
              <a:gd name="adj1" fmla="val -21387"/>
              <a:gd name="adj2" fmla="val 83873"/>
            </a:avLst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214290"/>
            <a:ext cx="239083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77063" y="-110139"/>
            <a:ext cx="44570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Путешествие в Волшебную страну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0D2A09-5E67-428A-8560-43322357DE2E}"/>
              </a:ext>
            </a:extLst>
          </p:cNvPr>
          <p:cNvSpPr/>
          <p:nvPr/>
        </p:nvSpPr>
        <p:spPr>
          <a:xfrm>
            <a:off x="2861674" y="5147732"/>
            <a:ext cx="3870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Выполнила педагог дополнительного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Шереметьева Елена Борисовна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DBC8E5-D34B-4EC6-9CB3-B6DA124D7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534" y="2104483"/>
            <a:ext cx="2011854" cy="27190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872321-C3B0-44BD-A9D8-4F0B9245FD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766" y="3819045"/>
            <a:ext cx="2482538" cy="3310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ECCC19-401B-43E5-9E05-5B33DD81EE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72" y="4832150"/>
            <a:ext cx="1602581" cy="1911412"/>
          </a:xfrm>
          <a:prstGeom prst="rect">
            <a:avLst/>
          </a:prstGeom>
        </p:spPr>
      </p:pic>
      <p:pic>
        <p:nvPicPr>
          <p:cNvPr id="1028" name="Picture 4" descr="http://raskraska.narod.ru/images/house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4896" y="1158385"/>
            <a:ext cx="2866462" cy="3858702"/>
          </a:xfrm>
          <a:prstGeom prst="rect">
            <a:avLst/>
          </a:prstGeom>
          <a:noFill/>
        </p:spPr>
      </p:pic>
      <p:pic>
        <p:nvPicPr>
          <p:cNvPr id="9" name="Picture 8" descr="http://funforkids.ru/pictures/cat/cat020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8326175">
            <a:off x="3131134" y="1136410"/>
            <a:ext cx="1917108" cy="219596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7FE764-B959-46A1-9EA2-57614A12FC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1066" y="3507893"/>
            <a:ext cx="1676595" cy="1755715"/>
          </a:xfrm>
          <a:prstGeom prst="rect">
            <a:avLst/>
          </a:prstGeom>
        </p:spPr>
      </p:pic>
      <p:pic>
        <p:nvPicPr>
          <p:cNvPr id="11" name="14а. Звуки природы - Ручей, птицы  японская музыка  (audiopoisk.com)">
            <a:hlinkClick r:id="" action="ppaction://media"/>
            <a:extLst>
              <a:ext uri="{FF2B5EF4-FFF2-40B4-BE49-F238E27FC236}">
                <a16:creationId xmlns:a16="http://schemas.microsoft.com/office/drawing/2014/main" id="{7B1AF97B-DAF9-4773-AD15-1E5E68F2AD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246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14" grpId="0" animBg="1"/>
      <p:bldP spid="16" grpId="0"/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2" descr="http://funforkids.ru/pictures/hare/hare02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795866" flipH="1">
            <a:off x="1564836" y="-47112"/>
            <a:ext cx="2417794" cy="3880413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t="8088"/>
          <a:stretch/>
        </p:blipFill>
        <p:spPr>
          <a:xfrm>
            <a:off x="0" y="0"/>
            <a:ext cx="9285925" cy="6858001"/>
          </a:xfrm>
          <a:prstGeom prst="rect">
            <a:avLst/>
          </a:prstGeom>
        </p:spPr>
      </p:pic>
      <p:pic>
        <p:nvPicPr>
          <p:cNvPr id="32" name="Picture 12" descr="http://funforkids.ru/pictures/hare/hare02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94522">
            <a:off x="2367809" y="1414040"/>
            <a:ext cx="1287760" cy="2066777"/>
          </a:xfrm>
          <a:prstGeom prst="rect">
            <a:avLst/>
          </a:prstGeom>
          <a:noFill/>
        </p:spPr>
      </p:pic>
      <p:pic>
        <p:nvPicPr>
          <p:cNvPr id="28675" name="Picture 3" descr="D:\Картинки\5000 забав изобр\Cartoon Landscapes\LANDS033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672" y="712111"/>
            <a:ext cx="4000528" cy="3883625"/>
          </a:xfrm>
          <a:prstGeom prst="rect">
            <a:avLst/>
          </a:prstGeom>
          <a:noFill/>
        </p:spPr>
      </p:pic>
      <p:sp>
        <p:nvSpPr>
          <p:cNvPr id="46" name="Выноска-облако 45"/>
          <p:cNvSpPr/>
          <p:nvPr/>
        </p:nvSpPr>
        <p:spPr>
          <a:xfrm>
            <a:off x="5643570" y="1071546"/>
            <a:ext cx="2928958" cy="1428760"/>
          </a:xfrm>
          <a:prstGeom prst="cloudCallout">
            <a:avLst>
              <a:gd name="adj1" fmla="val -21387"/>
              <a:gd name="adj2" fmla="val 838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21072554">
            <a:off x="6016956" y="942566"/>
            <a:ext cx="229746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спрятался за забором,</a:t>
            </a:r>
          </a:p>
          <a:p>
            <a:pPr algn="ctr"/>
            <a:r>
              <a:rPr lang="ru-RU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сидит перед забором?</a:t>
            </a:r>
            <a:r>
              <a:rPr lang="en-US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66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66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8" name="Рисунок 47" descr="http://funforkids.ru/pictures/caterpillar/caterpillar001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786015">
            <a:off x="227259" y="4113606"/>
            <a:ext cx="3286148" cy="20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14а. Звуки природы - Ручей, птицы  японская музыка  (audiopoisk.com)">
            <a:hlinkClick r:id="" action="ppaction://media"/>
            <a:extLst>
              <a:ext uri="{FF2B5EF4-FFF2-40B4-BE49-F238E27FC236}">
                <a16:creationId xmlns:a16="http://schemas.microsoft.com/office/drawing/2014/main" id="{C3B0E029-DC70-45B8-AE69-C07CC0BF30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5226332-54AA-4D96-A64B-6FCF56B57C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F50F9AE-DA05-41F1-8C84-F9C7DD1FA27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4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4"/>
          <a:stretch/>
        </p:blipFill>
        <p:spPr>
          <a:xfrm>
            <a:off x="142844" y="158019"/>
            <a:ext cx="9144000" cy="7022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4356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14290"/>
            <a:ext cx="1326802" cy="132680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0"/>
            <a:ext cx="1334375" cy="13343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9" name="Рисунок 38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500306"/>
            <a:ext cx="1306601" cy="13066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83" y="4573183"/>
            <a:ext cx="1463749" cy="146374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1" name="Рисунок 40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357298"/>
            <a:ext cx="1371603" cy="137160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Picture 12" descr="http://funforkids.ru/pictures/hare/hare025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0795866" flipH="1">
            <a:off x="4801567" y="1846375"/>
            <a:ext cx="2089210" cy="3353055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5786446" y="357166"/>
            <a:ext cx="2928958" cy="1428760"/>
          </a:xfrm>
          <a:prstGeom prst="cloudCallout">
            <a:avLst>
              <a:gd name="adj1" fmla="val -21387"/>
              <a:gd name="adj2" fmla="val 838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1072554">
            <a:off x="6159832" y="382074"/>
            <a:ext cx="22974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Сколько же </a:t>
            </a:r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мышек</a:t>
            </a:r>
            <a:r>
              <a:rPr lang="ru-RU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Помоги сосчитать</a:t>
            </a:r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r>
              <a:rPr lang="en-US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4786314" y="500042"/>
            <a:ext cx="857256" cy="107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38100">
                <a:solidFill>
                  <a:srgbClr val="FFFF66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latin typeface="Arial Black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450929" y="4509781"/>
            <a:ext cx="1713160" cy="1772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E90EA3-D387-42CD-B82B-882E5A549C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19967" y="4757715"/>
            <a:ext cx="1597290" cy="19082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536BB8-FD53-439A-AA2A-3561105A97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7017" y="4754493"/>
            <a:ext cx="1597290" cy="1908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87B602-A345-477B-A6F2-7280D54D51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4942" y="4698762"/>
            <a:ext cx="1597290" cy="19082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21C04C-1863-49B8-94E7-B9D23214A3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1094" y="4681998"/>
            <a:ext cx="1597290" cy="1908213"/>
          </a:xfrm>
          <a:prstGeom prst="rect">
            <a:avLst/>
          </a:prstGeom>
        </p:spPr>
      </p:pic>
      <p:pic>
        <p:nvPicPr>
          <p:cNvPr id="8" name="14а. Звуки природы - Ручей, птицы  японская музыка  (audiopoisk.com)">
            <a:hlinkClick r:id="" action="ppaction://media"/>
            <a:extLst>
              <a:ext uri="{FF2B5EF4-FFF2-40B4-BE49-F238E27FC236}">
                <a16:creationId xmlns:a16="http://schemas.microsoft.com/office/drawing/2014/main" id="{05C6382D-92F2-4C3B-98CC-A71B3461B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5D75DAF3-9FC0-484B-994B-0AE568B510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B5C91E2-6BB8-42C8-9137-29F6DBCBD8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64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4202 -0.27454 L -0.06996 0.367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3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24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4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9" grpId="0" animBg="1"/>
      <p:bldP spid="20" grpId="0"/>
      <p:bldP spid="27" grpId="0"/>
      <p:bldP spid="2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4"/>
          <a:stretch/>
        </p:blipFill>
        <p:spPr>
          <a:xfrm>
            <a:off x="36302" y="-140798"/>
            <a:ext cx="9144000" cy="7022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4356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hlinkClick r:id="" action="ppaction://noaction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14290"/>
            <a:ext cx="1326802" cy="132680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8" name="Рисунок 37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0"/>
            <a:ext cx="1334375" cy="13343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9" name="Рисунок 38">
            <a:hlinkClick r:id="" action="ppaction://noactio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88" y="2500306"/>
            <a:ext cx="1306601" cy="130660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>
            <a:hlinkClick r:id="" action="ppaction://noaction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00174"/>
            <a:ext cx="1463749" cy="146374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1" name="Рисунок 40">
            <a:hlinkClick r:id="" action="ppaction://noac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326" y="4710096"/>
            <a:ext cx="1371603" cy="137160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Picture 12" descr="http://funforkids.ru/pictures/hare/hare025.gi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0795866" flipH="1">
            <a:off x="4884717" y="1941128"/>
            <a:ext cx="2089210" cy="3353055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5786446" y="357166"/>
            <a:ext cx="2928958" cy="1428760"/>
          </a:xfrm>
          <a:prstGeom prst="cloudCallout">
            <a:avLst>
              <a:gd name="adj1" fmla="val -21387"/>
              <a:gd name="adj2" fmla="val 838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1072554">
            <a:off x="6159832" y="382074"/>
            <a:ext cx="22974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Сколько же </a:t>
            </a:r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гусениц</a:t>
            </a:r>
            <a:r>
              <a:rPr lang="ru-RU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Помоги сосчитать</a:t>
            </a:r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r>
              <a:rPr lang="en-US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4786314" y="500042"/>
            <a:ext cx="857256" cy="107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38100">
                <a:solidFill>
                  <a:srgbClr val="FFFF66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latin typeface="Arial Black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450929" y="4509781"/>
            <a:ext cx="1713160" cy="1772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594C05-5E8D-409B-8299-38539958A2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844" y="5093260"/>
            <a:ext cx="2544054" cy="16322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467C5-914A-4A22-B320-CBD4E435709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5666" y="5120382"/>
            <a:ext cx="2802577" cy="17980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162A21-1075-49EA-B0D9-80588E5DDA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2197" y="4892851"/>
            <a:ext cx="3078747" cy="19752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7CAA1B-573B-44F8-A329-B8D09D071B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2839" y="3196109"/>
            <a:ext cx="2849807" cy="18283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A0EEA-A70F-4F85-9E26-DD2F5152628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5206" y="4277017"/>
            <a:ext cx="2787663" cy="178852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0653E74-BAF3-4616-8F24-B3C536745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B96B6F6-E0A1-4F29-AA85-6A712602A2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6D68CBD-023E-4638-8568-B762E8E0ED7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1" nodeType="clickEffect" nodePh="1">
                                  <p:stCondLst>
                                    <p:cond delay="60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1.15634E-6 L -0.21198 0.64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5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9" grpId="0" animBg="1"/>
      <p:bldP spid="20" grpId="0"/>
      <p:bldP spid="27" grpId="0"/>
      <p:bldP spid="27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4"/>
          <a:stretch/>
        </p:blipFill>
        <p:spPr>
          <a:xfrm>
            <a:off x="-1" y="-5948"/>
            <a:ext cx="9144000" cy="7022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4356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2" descr="http://funforkids.ru/pictures/hare/hare025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795866" flipH="1">
            <a:off x="5201669" y="3344821"/>
            <a:ext cx="2089210" cy="3353055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5211381" y="-282605"/>
            <a:ext cx="2928958" cy="1428760"/>
          </a:xfrm>
          <a:prstGeom prst="cloudCallout">
            <a:avLst>
              <a:gd name="adj1" fmla="val -21387"/>
              <a:gd name="adj2" fmla="val 838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1072554">
            <a:off x="5038585" y="3223"/>
            <a:ext cx="33292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стоит в начале,</a:t>
            </a:r>
          </a:p>
          <a:p>
            <a:pPr algn="ctr"/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середине ,в конце</a:t>
            </a:r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en-US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4786314" y="500042"/>
            <a:ext cx="857256" cy="107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38100">
                <a:solidFill>
                  <a:srgbClr val="FFFF66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latin typeface="Arial Black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15947" y="4509781"/>
            <a:ext cx="1713160" cy="1772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62A03E-6BF6-44AD-9F25-8BBDC0F48D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3312" y="3262659"/>
            <a:ext cx="3146009" cy="32944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DBD171-6E24-4742-941F-264149569B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118" y="3262658"/>
            <a:ext cx="2389408" cy="3333305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EE664FA-EE0B-403D-83D7-ADEEEEE7C4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A529F7B8-4DA7-4C1A-97EB-D28D715DA7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C52C679E-FE20-452A-925D-749CF187F76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4"/>
          <a:stretch/>
        </p:blipFill>
        <p:spPr>
          <a:xfrm>
            <a:off x="1" y="-164458"/>
            <a:ext cx="9144000" cy="7022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714356"/>
            <a:ext cx="1411811" cy="1396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Выноска-облако 18"/>
          <p:cNvSpPr/>
          <p:nvPr/>
        </p:nvSpPr>
        <p:spPr>
          <a:xfrm>
            <a:off x="5786446" y="357166"/>
            <a:ext cx="2928958" cy="1428760"/>
          </a:xfrm>
          <a:prstGeom prst="cloudCallout">
            <a:avLst>
              <a:gd name="adj1" fmla="val -21387"/>
              <a:gd name="adj2" fmla="val 8387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1072554">
            <a:off x="6159832" y="843738"/>
            <a:ext cx="229746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ниже?</a:t>
            </a:r>
            <a:r>
              <a:rPr lang="en-US" sz="2000" b="1" cap="none" spc="300" dirty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20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4786314" y="500042"/>
            <a:ext cx="571535" cy="1077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38100">
                <a:solidFill>
                  <a:srgbClr val="FFFF66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latin typeface="Arial Black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627784" y="4427308"/>
            <a:ext cx="1713160" cy="17722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41E092-0987-4B21-AE72-0E1BB265A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153" y="2111202"/>
            <a:ext cx="2518570" cy="4253634"/>
          </a:xfrm>
          <a:prstGeom prst="rect">
            <a:avLst/>
          </a:prstGeom>
        </p:spPr>
      </p:pic>
      <p:pic>
        <p:nvPicPr>
          <p:cNvPr id="18" name="Picture 12" descr="http://funforkids.ru/pictures/hare/hare025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795866" flipH="1">
            <a:off x="2531712" y="3061895"/>
            <a:ext cx="2089210" cy="3353055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AEB0746-5A13-426A-80EA-B8A226150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B8365C9B-05D2-4555-ABB0-66C9F164B1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50</Words>
  <Application>Microsoft Office PowerPoint</Application>
  <PresentationFormat>Экран (4:3)</PresentationFormat>
  <Paragraphs>11</Paragraphs>
  <Slides>6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Олененок Тазовский</cp:lastModifiedBy>
  <cp:revision>496</cp:revision>
  <dcterms:created xsi:type="dcterms:W3CDTF">2012-12-17T13:54:02Z</dcterms:created>
  <dcterms:modified xsi:type="dcterms:W3CDTF">2018-10-17T05:51:09Z</dcterms:modified>
</cp:coreProperties>
</file>